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8" r:id="rId9"/>
    <p:sldId id="264" r:id="rId10"/>
    <p:sldId id="266" r:id="rId11"/>
    <p:sldId id="267" r:id="rId12"/>
    <p:sldId id="269" r:id="rId13"/>
    <p:sldId id="271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394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338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8326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20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152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097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2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477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48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47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082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82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62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495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9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20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B2435DE-0427-43CE-A105-ADF6CD900DED}" type="datetimeFigureOut">
              <a:rPr lang="it-IT" smtClean="0"/>
              <a:t>09/05/2013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AB7EFF2-CAE1-4F03-A6A4-27243BF0A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7788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Come i videogiochi suscitano la paura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Analisi di casi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206062" y="629776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Calafato V. – </a:t>
            </a:r>
            <a:r>
              <a:rPr lang="it-IT" sz="1600" dirty="0" err="1" smtClean="0"/>
              <a:t>Perazza</a:t>
            </a:r>
            <a:r>
              <a:rPr lang="it-IT" sz="1600" dirty="0" smtClean="0"/>
              <a:t> G. – Soprano M. – </a:t>
            </a:r>
            <a:r>
              <a:rPr lang="it-IT" sz="1600" dirty="0" err="1" smtClean="0"/>
              <a:t>Liva</a:t>
            </a:r>
            <a:r>
              <a:rPr lang="it-IT" sz="1600" dirty="0" smtClean="0"/>
              <a:t> F. – Della Rossa D. </a:t>
            </a:r>
            <a:r>
              <a:rPr lang="it-IT" sz="1600" smtClean="0"/>
              <a:t>(Gruppo 11)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8253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TECNICHE: L’Ambientazione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767923" y="1292420"/>
            <a:ext cx="1014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smtClean="0"/>
              <a:t>Un’altra differenza fondamentale tra le due ambientazioni è che, grazie a vari artefatti, Amnesia riesce a intimorire il giocatore anche in zone illuminate e colorate, quasi ad infondere una falsa sicurezza, mentre </a:t>
            </a:r>
            <a:r>
              <a:rPr lang="it-IT" sz="2400" dirty="0" err="1" smtClean="0"/>
              <a:t>Slender</a:t>
            </a:r>
            <a:r>
              <a:rPr lang="it-IT" sz="2400" dirty="0" smtClean="0"/>
              <a:t> punta molto sull’oscurità.</a:t>
            </a:r>
            <a:endParaRPr lang="it-IT" sz="2400" dirty="0"/>
          </a:p>
          <a:p>
            <a:pPr algn="just"/>
            <a:endParaRPr lang="it-IT" sz="2400" u="sng" dirty="0" smtClean="0"/>
          </a:p>
          <a:p>
            <a:pPr algn="just"/>
            <a:r>
              <a:rPr lang="it-IT" sz="2400" dirty="0" smtClean="0"/>
              <a:t>Può sembrare un dettaglio, ma in realtà dimostra quanto un gioco sia « abile » nello spaventare il giocatore.</a:t>
            </a:r>
            <a:endParaRPr lang="it-IT" sz="2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3" y="4107560"/>
            <a:ext cx="4616294" cy="2705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18" y="4120438"/>
            <a:ext cx="4216957" cy="2692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744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SESSIONE DI GIOCO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767923" y="1343936"/>
            <a:ext cx="1014855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600" dirty="0" smtClean="0"/>
              <a:t>Dopo averci ascoltato potreste essere incuriositi e voler vedere delle sessioni di gioco dei due titoli analizzati; vedrete perciò del </a:t>
            </a:r>
            <a:r>
              <a:rPr lang="it-IT" sz="2600" dirty="0" err="1" smtClean="0"/>
              <a:t>gameplay</a:t>
            </a:r>
            <a:r>
              <a:rPr lang="it-IT" sz="2600" dirty="0" smtClean="0"/>
              <a:t> puro e semplice, e le reazioni di alcuni giocatori.</a:t>
            </a:r>
          </a:p>
          <a:p>
            <a:pPr algn="just"/>
            <a:endParaRPr lang="it-IT" sz="2600" dirty="0"/>
          </a:p>
          <a:p>
            <a:pPr algn="just"/>
            <a:r>
              <a:rPr lang="it-IT" sz="2600" dirty="0" smtClean="0"/>
              <a:t>Se tali reazioni vi sembrano esagerate vi invitiamo a spegnere le luci, mettere un buon paio di cuffie e giocare….</a:t>
            </a:r>
          </a:p>
          <a:p>
            <a:pPr algn="just"/>
            <a:endParaRPr lang="it-IT" sz="2600" dirty="0"/>
          </a:p>
          <a:p>
            <a:pPr algn="just"/>
            <a:r>
              <a:rPr lang="it-IT" sz="2600" dirty="0" smtClean="0"/>
              <a:t>Vi assicuriamo che non sarete così tranquilli durante la partita.</a:t>
            </a:r>
          </a:p>
          <a:p>
            <a:pPr algn="just"/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87848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GAMEPLAY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89212" y="5909577"/>
            <a:ext cx="580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AMNESIA – The Dark </a:t>
            </a:r>
            <a:r>
              <a:rPr lang="it-IT" dirty="0" err="1" smtClean="0"/>
              <a:t>Descent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153614" y="5909577"/>
            <a:ext cx="580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SLENDER – The </a:t>
            </a:r>
            <a:r>
              <a:rPr lang="it-IT" dirty="0" err="1" smtClean="0"/>
              <a:t>Eight</a:t>
            </a:r>
            <a:r>
              <a:rPr lang="it-IT" dirty="0" smtClean="0"/>
              <a:t> </a:t>
            </a:r>
            <a:r>
              <a:rPr lang="it-IT" dirty="0" err="1" smtClean="0"/>
              <a:t>Pages</a:t>
            </a:r>
            <a:endParaRPr lang="it-IT" dirty="0"/>
          </a:p>
        </p:txBody>
      </p:sp>
      <p:pic>
        <p:nvPicPr>
          <p:cNvPr id="7" name="amnesia-gamepl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076" y="1191988"/>
            <a:ext cx="5809311" cy="4626885"/>
          </a:xfrm>
          <a:prstGeom prst="rect">
            <a:avLst/>
          </a:prstGeom>
        </p:spPr>
      </p:pic>
      <p:pic>
        <p:nvPicPr>
          <p:cNvPr id="8" name="slender-gamepla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22820" y="1191987"/>
            <a:ext cx="6169179" cy="46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9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REAZIONI 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89212" y="5909577"/>
            <a:ext cx="580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AMNESIA – The Dark </a:t>
            </a:r>
            <a:r>
              <a:rPr lang="it-IT" dirty="0" err="1" smtClean="0"/>
              <a:t>Descent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153614" y="5909577"/>
            <a:ext cx="580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SLENDER – The </a:t>
            </a:r>
            <a:r>
              <a:rPr lang="it-IT" dirty="0" err="1" smtClean="0"/>
              <a:t>Eight</a:t>
            </a:r>
            <a:r>
              <a:rPr lang="it-IT" dirty="0" smtClean="0"/>
              <a:t> </a:t>
            </a:r>
            <a:r>
              <a:rPr lang="it-IT" dirty="0" err="1" smtClean="0"/>
              <a:t>Pages</a:t>
            </a:r>
            <a:endParaRPr lang="it-IT" dirty="0"/>
          </a:p>
        </p:txBody>
      </p:sp>
      <p:pic>
        <p:nvPicPr>
          <p:cNvPr id="9" name="amnesia-reac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212" y="1871007"/>
            <a:ext cx="5959238" cy="3352071"/>
          </a:xfrm>
          <a:prstGeom prst="rect">
            <a:avLst/>
          </a:prstGeom>
        </p:spPr>
      </p:pic>
      <p:pic>
        <p:nvPicPr>
          <p:cNvPr id="10" name="slender-reaction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0143" y="1871007"/>
            <a:ext cx="6043724" cy="338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3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obiettivo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46648" y="1365159"/>
            <a:ext cx="10895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/>
              <a:t>L’obiettivo del nostro progetto è analizzare le modalità tramite le quali i videogiochi riescono a suscitare nel giocatore alcune emozioni; vogliamo concentrarci, in particolare, sul genere “</a:t>
            </a:r>
            <a:r>
              <a:rPr lang="it-IT" sz="2400" dirty="0" err="1"/>
              <a:t>Survival</a:t>
            </a:r>
            <a:r>
              <a:rPr lang="it-IT" sz="2400" dirty="0"/>
              <a:t> Horror”; i giochi appartenenti ad esso puntano a generare nel giocatore ansia, terrore,  paura</a:t>
            </a:r>
            <a:r>
              <a:rPr lang="it-IT" sz="2400" dirty="0" smtClean="0"/>
              <a:t>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Per le nostre considerazioni ci siamo basati su due videogiochi in particolare, Amnesia The Dark </a:t>
            </a:r>
            <a:r>
              <a:rPr lang="it-IT" sz="2400" dirty="0" err="1"/>
              <a:t>Descent</a:t>
            </a:r>
            <a:r>
              <a:rPr lang="it-IT" sz="2400" dirty="0"/>
              <a:t> e </a:t>
            </a:r>
            <a:r>
              <a:rPr lang="it-IT" sz="2400" dirty="0" err="1"/>
              <a:t>Slender</a:t>
            </a:r>
            <a:r>
              <a:rPr lang="it-IT" sz="2400" dirty="0"/>
              <a:t>;  questi due titoli, pur avendo una base comune, svolgono il loro compito in maniera differente.</a:t>
            </a:r>
          </a:p>
        </p:txBody>
      </p:sp>
    </p:spTree>
    <p:extLst>
      <p:ext uri="{BB962C8B-B14F-4D97-AF65-F5344CB8AC3E}">
        <p14:creationId xmlns:p14="http://schemas.microsoft.com/office/powerpoint/2010/main" val="53246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Introduzione ai </a:t>
            </a:r>
            <a:r>
              <a:rPr lang="it-IT" dirty="0" err="1" smtClean="0"/>
              <a:t>survival</a:t>
            </a:r>
            <a:r>
              <a:rPr lang="it-IT" dirty="0" smtClean="0"/>
              <a:t> horror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46648" y="1365159"/>
            <a:ext cx="108955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smtClean="0"/>
              <a:t>Il termine « </a:t>
            </a:r>
            <a:r>
              <a:rPr lang="it-IT" sz="2400" dirty="0" err="1" smtClean="0"/>
              <a:t>Survival</a:t>
            </a:r>
            <a:r>
              <a:rPr lang="it-IT" sz="2400" dirty="0" smtClean="0"/>
              <a:t> Horror » indica una categoria di videogiochi basati sulla sopravvivenza del personaggio in un atmosfera di paura e suspense.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 smtClean="0"/>
              <a:t>Il genere definisce quindi il tema del gioco, non tanto le meccaniche, che possono appartenere anche ad altri generi.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 smtClean="0"/>
              <a:t>Questi giochi puntano non tanto sulla mera violenza splatter, quanto sul terrore psicologico.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 smtClean="0"/>
              <a:t>Avviene </a:t>
            </a:r>
            <a:r>
              <a:rPr lang="it-IT" sz="2400" dirty="0"/>
              <a:t>così che per questi titoli la componente d'azione viene sacrificata </a:t>
            </a:r>
            <a:r>
              <a:rPr lang="it-IT" sz="2400" dirty="0" smtClean="0"/>
              <a:t>per la stesura di </a:t>
            </a:r>
            <a:r>
              <a:rPr lang="it-IT" sz="2400" dirty="0"/>
              <a:t>una trama più robusta e studiata al fine di </a:t>
            </a:r>
            <a:r>
              <a:rPr lang="it-IT" sz="2400" dirty="0" smtClean="0"/>
              <a:t>infondere un certo grado </a:t>
            </a:r>
            <a:r>
              <a:rPr lang="it-IT" sz="2400" dirty="0"/>
              <a:t>di tensione </a:t>
            </a:r>
            <a:r>
              <a:rPr lang="it-IT" sz="2400" dirty="0" smtClean="0"/>
              <a:t>narrativa.</a:t>
            </a:r>
          </a:p>
        </p:txBody>
      </p:sp>
    </p:spTree>
    <p:extLst>
      <p:ext uri="{BB962C8B-B14F-4D97-AF65-F5344CB8AC3E}">
        <p14:creationId xmlns:p14="http://schemas.microsoft.com/office/powerpoint/2010/main" val="28016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Introduzione ai </a:t>
            </a:r>
            <a:r>
              <a:rPr lang="it-IT" dirty="0" err="1" smtClean="0"/>
              <a:t>survival</a:t>
            </a:r>
            <a:r>
              <a:rPr lang="it-IT" dirty="0" smtClean="0"/>
              <a:t> horror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60856" y="1584100"/>
            <a:ext cx="108955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400" dirty="0"/>
          </a:p>
          <a:p>
            <a:pPr algn="just"/>
            <a:r>
              <a:rPr lang="it-IT" sz="3600" dirty="0" smtClean="0"/>
              <a:t>Le tecniche comunemente  utilizzate per creare tale tensione narrativa, sono gli effetti sonori, l’atmosfera delle ambientazioni, le particolari situazioni in cui ci si ritrova, </a:t>
            </a:r>
            <a:r>
              <a:rPr lang="it-IT" sz="3600" dirty="0" err="1" smtClean="0"/>
              <a:t>ecc</a:t>
            </a:r>
            <a:r>
              <a:rPr lang="it-IT" sz="3600" dirty="0" smtClean="0"/>
              <a:t>; tali elementi contribuiscono a creare un buon «</a:t>
            </a:r>
            <a:r>
              <a:rPr lang="it-IT" sz="3600" dirty="0" err="1" smtClean="0"/>
              <a:t>Survival</a:t>
            </a:r>
            <a:r>
              <a:rPr lang="it-IT" sz="3600" dirty="0" smtClean="0"/>
              <a:t> Horror»</a:t>
            </a:r>
          </a:p>
          <a:p>
            <a:pPr algn="just"/>
            <a:endParaRPr lang="it-IT" sz="2400" dirty="0"/>
          </a:p>
          <a:p>
            <a:pPr algn="just"/>
            <a:endParaRPr lang="it-IT" sz="2400" dirty="0" smtClean="0"/>
          </a:p>
          <a:p>
            <a:pPr algn="just"/>
            <a:endParaRPr lang="it-IT" sz="2400" dirty="0"/>
          </a:p>
          <a:p>
            <a:pPr algn="just"/>
            <a:endParaRPr lang="it-IT" sz="2400" dirty="0" smtClean="0"/>
          </a:p>
        </p:txBody>
      </p:sp>
    </p:spTree>
    <p:extLst>
      <p:ext uri="{BB962C8B-B14F-4D97-AF65-F5344CB8AC3E}">
        <p14:creationId xmlns:p14="http://schemas.microsoft.com/office/powerpoint/2010/main" val="232202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LA TRAMA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47977" y="1378038"/>
            <a:ext cx="108955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smtClean="0"/>
              <a:t>AMNESIA: Il protagonista si risveglia in un castello senza sapere il motivo per cui si trova li. Lo scopo del gioco è scoprire i misteri che si celano in esso e fuggire.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 smtClean="0"/>
              <a:t>Mentre in Amnesia si affronta l’ignoto, in </a:t>
            </a:r>
            <a:r>
              <a:rPr lang="it-IT" sz="2400" dirty="0" err="1" smtClean="0"/>
              <a:t>Slender</a:t>
            </a:r>
            <a:r>
              <a:rPr lang="it-IT" sz="2400" dirty="0" smtClean="0"/>
              <a:t> le cose sono diverse.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 smtClean="0"/>
              <a:t>SLENDER: il protagonista si trova in una foresta e deve raccogliere informazioni per sfuggire all’entità che lo bracca.</a:t>
            </a:r>
          </a:p>
          <a:p>
            <a:pPr algn="just"/>
            <a:endParaRPr lang="it-IT" sz="2400" dirty="0"/>
          </a:p>
          <a:p>
            <a:pPr algn="just"/>
            <a:endParaRPr lang="it-IT" sz="2400" dirty="0" smtClean="0"/>
          </a:p>
          <a:p>
            <a:pPr algn="just"/>
            <a:endParaRPr lang="it-IT" sz="2400" dirty="0" smtClean="0"/>
          </a:p>
          <a:p>
            <a:pPr algn="just"/>
            <a:endParaRPr lang="it-IT" sz="2400" dirty="0"/>
          </a:p>
          <a:p>
            <a:pPr algn="just"/>
            <a:endParaRPr lang="it-IT" sz="2400" dirty="0" smtClean="0"/>
          </a:p>
        </p:txBody>
      </p:sp>
    </p:spTree>
    <p:extLst>
      <p:ext uri="{BB962C8B-B14F-4D97-AF65-F5344CB8AC3E}">
        <p14:creationId xmlns:p14="http://schemas.microsoft.com/office/powerpoint/2010/main" val="32452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Tecniche: EFFETTI SONORI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040192" y="1326521"/>
            <a:ext cx="5752051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it-IT" sz="2400" dirty="0" smtClean="0"/>
              <a:t>SLENDER:</a:t>
            </a:r>
          </a:p>
          <a:p>
            <a:pPr algn="just"/>
            <a:endParaRPr lang="it-IT" sz="2400" dirty="0" smtClean="0"/>
          </a:p>
          <a:p>
            <a:pPr algn="just"/>
            <a:endParaRPr lang="it-IT" sz="2400" dirty="0"/>
          </a:p>
          <a:p>
            <a:pPr algn="just"/>
            <a:endParaRPr lang="it-IT" sz="2400" dirty="0"/>
          </a:p>
          <a:p>
            <a:pPr algn="just"/>
            <a:r>
              <a:rPr lang="it-IT" sz="2400" dirty="0" err="1" smtClean="0"/>
              <a:t>Slender</a:t>
            </a:r>
            <a:r>
              <a:rPr lang="it-IT" sz="2400" dirty="0" smtClean="0"/>
              <a:t> utilizza una colonna sonora «indipendente» dall’ambiente, sempre presente; la paura non deriva dal suono in quanto tale, ma da brusche variazioni del volume e dell’intensità del suono stesso, nonostante la tensione sia comunque costante. </a:t>
            </a:r>
          </a:p>
        </p:txBody>
      </p:sp>
      <p:pic>
        <p:nvPicPr>
          <p:cNvPr id="4" name="Slender_ The Arrival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11417" y="1944716"/>
            <a:ext cx="609600" cy="6096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925135" y="1365158"/>
            <a:ext cx="47780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AMNESIA:</a:t>
            </a:r>
          </a:p>
          <a:p>
            <a:endParaRPr lang="it-IT" sz="2400" dirty="0"/>
          </a:p>
          <a:p>
            <a:endParaRPr lang="it-IT" sz="2400" dirty="0" smtClean="0"/>
          </a:p>
          <a:p>
            <a:endParaRPr lang="it-IT" sz="2400" dirty="0"/>
          </a:p>
          <a:p>
            <a:pPr algn="just"/>
            <a:r>
              <a:rPr lang="it-IT" sz="2400" dirty="0" smtClean="0"/>
              <a:t>Amnesia fa uso di musica di sottofondo solo in determinate situazioni, a supporto dei suoni ambientali che, ascoltati, infondono nel giocatore una sensazione di costante tensione. </a:t>
            </a:r>
            <a:endParaRPr lang="it-IT" sz="2400" dirty="0"/>
          </a:p>
        </p:txBody>
      </p:sp>
      <p:pic>
        <p:nvPicPr>
          <p:cNvPr id="7" name="Slender - The Eight Pages - Soundtrack Compilation ( From Page 1-8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49408" y="1944716"/>
            <a:ext cx="609600" cy="609600"/>
          </a:xfrm>
          <a:prstGeom prst="rect">
            <a:avLst/>
          </a:prstGeom>
        </p:spPr>
      </p:pic>
      <p:pic>
        <p:nvPicPr>
          <p:cNvPr id="3" name="Sounds of Amnesia- The Dark Descen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9530" y="19447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8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4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47977" y="1365159"/>
            <a:ext cx="10895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400" dirty="0" smtClean="0"/>
          </a:p>
          <a:p>
            <a:pPr algn="just"/>
            <a:endParaRPr lang="it-IT" sz="2400" dirty="0"/>
          </a:p>
          <a:p>
            <a:pPr algn="just"/>
            <a:endParaRPr lang="it-IT" sz="2400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2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47977" y="1365159"/>
            <a:ext cx="10895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400" dirty="0" smtClean="0"/>
          </a:p>
          <a:p>
            <a:pPr algn="just"/>
            <a:endParaRPr lang="it-IT" sz="2400" dirty="0"/>
          </a:p>
          <a:p>
            <a:pPr algn="just"/>
            <a:endParaRPr lang="it-IT" sz="2400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923" y="377778"/>
            <a:ext cx="10655637" cy="729803"/>
          </a:xfrm>
        </p:spPr>
        <p:txBody>
          <a:bodyPr/>
          <a:lstStyle/>
          <a:p>
            <a:r>
              <a:rPr lang="it-IT" dirty="0" smtClean="0"/>
              <a:t>TECNICHE: L’Ambientazione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60856" y="1365157"/>
            <a:ext cx="516039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smtClean="0"/>
              <a:t>AMNESIA: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 smtClean="0"/>
              <a:t>In Amnesia ci si ritrova immersi in ambientazioni cupe e misteriose, curate ed evocative, in cui non si sa cosa ci attenda dietro l’angolo. Percorrendo i lunghi corridoi che si snodano verso l’ignoto, ed esplorando le varie zone, ci si imbatte in numerosi giochi </a:t>
            </a:r>
            <a:r>
              <a:rPr lang="it-IT" sz="2400" dirty="0"/>
              <a:t>di </a:t>
            </a:r>
            <a:r>
              <a:rPr lang="it-IT" sz="2400" dirty="0" smtClean="0"/>
              <a:t>luce e ombre , distorsioni della visuale, ed eventi paranormali. 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108620" y="1365157"/>
            <a:ext cx="52288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smtClean="0"/>
              <a:t>SLENDER: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 smtClean="0"/>
              <a:t>In </a:t>
            </a:r>
            <a:r>
              <a:rPr lang="it-IT" sz="2400" dirty="0" err="1" smtClean="0"/>
              <a:t>Slender</a:t>
            </a:r>
            <a:r>
              <a:rPr lang="it-IT" sz="2400" dirty="0" smtClean="0"/>
              <a:t> ci si ritrova in una foresta buia, con a disposizione solamente una torcia per illuminare il cammino. In questo caso non si verificano fenomeni o eventi strani; l’ambiente aperto rappresenta per il giocatore l’unico luogo dove fuggire, ma al contempo dove ha paura ad avventurarsi.</a:t>
            </a:r>
          </a:p>
        </p:txBody>
      </p:sp>
    </p:spTree>
    <p:extLst>
      <p:ext uri="{BB962C8B-B14F-4D97-AF65-F5344CB8AC3E}">
        <p14:creationId xmlns:p14="http://schemas.microsoft.com/office/powerpoint/2010/main" val="30374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Ret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et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TC103457485[[fn=Rete]]</Template>
  <TotalTime>494</TotalTime>
  <Words>691</Words>
  <Application>Microsoft Office PowerPoint</Application>
  <PresentationFormat>Widescreen</PresentationFormat>
  <Paragraphs>65</Paragraphs>
  <Slides>13</Slides>
  <Notes>0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Rete</vt:lpstr>
      <vt:lpstr>Come i videogiochi suscitano la paura</vt:lpstr>
      <vt:lpstr>obiettivo</vt:lpstr>
      <vt:lpstr>Introduzione ai survival horror</vt:lpstr>
      <vt:lpstr>Introduzione ai survival horror</vt:lpstr>
      <vt:lpstr>LA TRAMA</vt:lpstr>
      <vt:lpstr>Tecniche: EFFETTI SONORI</vt:lpstr>
      <vt:lpstr>Presentazione standard di PowerPoint</vt:lpstr>
      <vt:lpstr>Presentazione standard di PowerPoint</vt:lpstr>
      <vt:lpstr>TECNICHE: L’Ambientazione</vt:lpstr>
      <vt:lpstr>TECNICHE: L’Ambientazione</vt:lpstr>
      <vt:lpstr>SESSIONE DI GIOCO</vt:lpstr>
      <vt:lpstr>GAMEPLAY</vt:lpstr>
      <vt:lpstr>REAZIONI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i videogiochi suscitano la paura</dc:title>
  <dc:creator>miccighel@hotmail.it</dc:creator>
  <cp:lastModifiedBy>miccighel@hotmail.it</cp:lastModifiedBy>
  <cp:revision>49</cp:revision>
  <dcterms:created xsi:type="dcterms:W3CDTF">2013-04-10T12:56:47Z</dcterms:created>
  <dcterms:modified xsi:type="dcterms:W3CDTF">2013-05-09T07:45:56Z</dcterms:modified>
</cp:coreProperties>
</file>